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Playfair Display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40" d="100"/>
          <a:sy n="140" d="100"/>
        </p:scale>
        <p:origin x="8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8940b226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8940b226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8940b226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8940b226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8940b226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8940b226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8940b226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8940b226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8940b226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8940b226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8940b226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8940b226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a2210f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a2210f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940b226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8940b226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940b226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8940b226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8940b226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8940b226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940b226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940b226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8940b226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8940b226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YJ8D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_Mfct31V_kL1-N5Bw_uTkU3AOHyfPif9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vAeJLGE4xC9Hs-02E77B0j_Cse0iYNRI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zKBdkVyfack15AIt_xM86v6vD4VbJW_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Honeywell STEM Challenge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Submission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Expected outcome:</a:t>
            </a:r>
            <a:r>
              <a:rPr lang="en"/>
              <a:t>  A prototype that demonstrates the concept of the solution, crafted using the engineering design process.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Challenge Log:</a:t>
            </a:r>
            <a:r>
              <a:rPr lang="en"/>
              <a:t>  Students must document their design process through a “challenge log.” See the Challenge Framework for more details.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Video Presentation:</a:t>
            </a:r>
            <a:r>
              <a:rPr lang="en"/>
              <a:t> A proof-of-concept and project overview video, uploaded to Youtube, no longer than 10 minutes. See Challenge Framework for more details.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Winners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Initial Finalists Pool (25 Finalists, Before Showcase)</a:t>
            </a:r>
            <a:r>
              <a:rPr lang="en"/>
              <a:t>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 Top Projects from the districts by proportion of STLP participation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 overall top projects (regardless of district and not from within the 20)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Final Overall Winners (10 winners, Determined at Showcase):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Top 3 Overall by Division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Top 3 Middle School Projects (Junior Division)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Top 3 High School Projects (Senior Division)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Special Awards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Innovation Award -- For the project demonstrating a novel or exceptionally creative solution within the Honeywell STEM Challenge.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Impact Award -- For the project demonstrating an exceptional and realistic impact for social good in one’s home, school, or community.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Nitty Gritty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See the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STEM Challenge Framework</a:t>
            </a:r>
            <a:r>
              <a:rPr lang="en" b="1"/>
              <a:t> for more details like: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examples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 Log criteria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initial rubric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register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...and more! Be sure to read it!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 descr="Image result for meme baby your tur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500" y="577850"/>
            <a:ext cx="6045200" cy="39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42" cy="4838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</a:rPr>
              <a:t>Task:</a:t>
            </a:r>
            <a:r>
              <a:rPr lang="en" b="1"/>
              <a:t> </a:t>
            </a:r>
            <a:r>
              <a:rPr lang="en" b="1" i="1"/>
              <a:t>Design a technology-based solution to a problem in your home, school or community. The solution you design should be a driver of social good.</a:t>
            </a:r>
            <a:endParaRPr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Theme: </a:t>
            </a:r>
            <a:r>
              <a:rPr lang="en" b="1" i="1"/>
              <a:t>Disaster preparedness and response -- How can your project help avert, prepare for, or respond to natural or manmade disasters and crisis?</a:t>
            </a:r>
            <a:endParaRPr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Home Solutions:</a:t>
            </a:r>
            <a:r>
              <a:rPr lang="en" b="1"/>
              <a:t> </a:t>
            </a:r>
            <a:r>
              <a:rPr lang="en"/>
              <a:t>Child safety from accidental injuries; safe homes (burglary, fire, floods, gas leaks, intrusion); assistance for people with physical disabilities; assistance for the elderly; “smart” homes.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School Solutions:</a:t>
            </a:r>
            <a:r>
              <a:rPr lang="en"/>
              <a:t> Interactive education related to the theme; controlling/monitoring resources (such as water, food or energy); school safety/crisis situations (weather events, situations involving hazardous materials, armed intruder, bomb threat); “smart” schools.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Community Solutions: </a:t>
            </a:r>
            <a:r>
              <a:rPr lang="en"/>
              <a:t>Access to clean water; environmental monitoring; wearable technology; decreasing hunger; safe cities; using data to target community problems;“smart” cities.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Projects - Firebot</a:t>
            </a:r>
            <a:endParaRPr/>
          </a:p>
        </p:txBody>
      </p:sp>
      <p:pic>
        <p:nvPicPr>
          <p:cNvPr id="82" name="Google Shape;82;p17" title="Firebot Video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343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023525" y="1244625"/>
            <a:ext cx="3883800" cy="3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Aryan Thakkar, Jacob Sung, Kavin Kumaresan, and Maxwell Wang</a:t>
            </a: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Autrey Mill Middle School</a:t>
            </a: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Fulton County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Teacher:  Sharon McGee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Winner of the Innovation Award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Projects - Blindsight</a:t>
            </a:r>
            <a:endParaRPr/>
          </a:p>
        </p:txBody>
      </p:sp>
      <p:pic>
        <p:nvPicPr>
          <p:cNvPr id="89" name="Google Shape;89;p18" title="Blindsight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698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5023525" y="1244625"/>
            <a:ext cx="3883800" cy="3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Divij Motwani &amp; Pettrus Konnoth</a:t>
            </a: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Autrey Mill Middle School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Fulton County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Teacher:  Sharon McGee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Winner of 1st Place Overall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Projects - Blindsight</a:t>
            </a:r>
            <a:endParaRPr/>
          </a:p>
        </p:txBody>
      </p:sp>
      <p:pic>
        <p:nvPicPr>
          <p:cNvPr id="96" name="Google Shape;96;p19" title="Care Kit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109875"/>
            <a:ext cx="4658375" cy="34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175750" y="1237213"/>
            <a:ext cx="3883800" cy="3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Iyahna Wright, Sa'Niya Fallin, Takeria Evans, and Nyla Smith</a:t>
            </a:r>
            <a:br>
              <a:rPr lang="en" b="1">
                <a:latin typeface="Lato"/>
                <a:ea typeface="Lato"/>
                <a:cs typeface="Lato"/>
                <a:sym typeface="Lato"/>
              </a:rPr>
            </a:b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Hollis Innovation Academy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Atlanta Public Schools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Teacher:  Nichole Jones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Winner of the Impact Award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Platform:</a:t>
            </a:r>
            <a:r>
              <a:rPr lang="en"/>
              <a:t>  Students may use any or all supplies found in one micro:bit tinker kit. Any additional supplies count towards the project’s spending limit. Projects may also be stand-alone scripts or programs that do not require the use of a micro:bit.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Coding language:</a:t>
            </a:r>
            <a:r>
              <a:rPr lang="en"/>
              <a:t>  Any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Spending limit: </a:t>
            </a:r>
            <a:r>
              <a:rPr lang="en"/>
              <a:t> $30 per project (excludes micro:bit tinker kit and basic arts/craft supplies provided by the teacher).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Team projects:  </a:t>
            </a:r>
            <a:r>
              <a:rPr lang="en"/>
              <a:t>Projects of 2 - 4 students, limit of 15 projects per teacher.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Dates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August 19, </a:t>
            </a:r>
            <a:r>
              <a:rPr lang="en" b="1" dirty="0"/>
              <a:t>2019</a:t>
            </a:r>
            <a:r>
              <a:rPr lang="en" dirty="0"/>
              <a:t> -- STEM Challenge Announcement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(The previous cohort of STLP teachers also is invited)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September 20, 2019</a:t>
            </a:r>
            <a:r>
              <a:rPr lang="en" dirty="0"/>
              <a:t> -- Schools submit max project count estimates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November 20, 2019</a:t>
            </a:r>
            <a:r>
              <a:rPr lang="en" dirty="0"/>
              <a:t> -- Final submission of STEM Challenge projects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December 18, 2019</a:t>
            </a:r>
            <a:r>
              <a:rPr lang="en" dirty="0"/>
              <a:t> -- STEM Challenge finalists announced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January 30, 2020 </a:t>
            </a:r>
            <a:r>
              <a:rPr lang="en" dirty="0"/>
              <a:t>-- STEM Challenge showcase at GT. Overall winners determined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Macintosh PowerPoint</Application>
  <PresentationFormat>On-screen Show (16:9)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Lato</vt:lpstr>
      <vt:lpstr>Playfair Display</vt:lpstr>
      <vt:lpstr>Arial</vt:lpstr>
      <vt:lpstr>Coral</vt:lpstr>
      <vt:lpstr>Honeywell STEM Challenge</vt:lpstr>
      <vt:lpstr>PowerPoint Presentation</vt:lpstr>
      <vt:lpstr>The Challenge</vt:lpstr>
      <vt:lpstr>Examples</vt:lpstr>
      <vt:lpstr>Past Projects - Firebot</vt:lpstr>
      <vt:lpstr>Past Projects - Blindsight</vt:lpstr>
      <vt:lpstr>Past Projects - Blindsight</vt:lpstr>
      <vt:lpstr>The Basics</vt:lpstr>
      <vt:lpstr>The Dates</vt:lpstr>
      <vt:lpstr>The Submission</vt:lpstr>
      <vt:lpstr>The Winners</vt:lpstr>
      <vt:lpstr>The Nitty Gritty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STEM Challenge</dc:title>
  <cp:lastModifiedBy>King, Joshua K</cp:lastModifiedBy>
  <cp:revision>1</cp:revision>
  <dcterms:modified xsi:type="dcterms:W3CDTF">2019-06-06T18:21:27Z</dcterms:modified>
</cp:coreProperties>
</file>